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AAOD</a:t>
            </a:r>
            <a:r>
              <a:rPr lang="ja-JP" altLang="en-US" dirty="0" smtClean="0"/>
              <a:t>（</a:t>
            </a:r>
            <a:r>
              <a:rPr lang="en-US" altLang="ja-JP" dirty="0" smtClean="0"/>
              <a:t>SSA</a:t>
            </a:r>
            <a:r>
              <a:rPr lang="ja-JP" altLang="en-US" dirty="0"/>
              <a:t>≦</a:t>
            </a:r>
            <a:r>
              <a:rPr lang="en-US" altLang="ja-JP" dirty="0" smtClean="0"/>
              <a:t>0.95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lang="en-US" altLang="ja-JP" sz="5400" dirty="0"/>
              <a:t>5</a:t>
            </a:r>
            <a:r>
              <a:rPr kumimoji="1" lang="ja-JP" altLang="en-US" sz="5400" dirty="0" smtClean="0"/>
              <a:t>日～</a:t>
            </a:r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18</a:t>
            </a:r>
            <a:r>
              <a:rPr kumimoji="1" lang="ja-JP" altLang="en-US" sz="5400" dirty="0" smtClean="0"/>
              <a:t>日</a:t>
            </a:r>
            <a:endParaRPr kumimoji="1" lang="en-US" altLang="ja-JP" sz="5400" dirty="0" smtClean="0"/>
          </a:p>
          <a:p>
            <a:r>
              <a:rPr lang="ja-JP" altLang="en-US" sz="5400" dirty="0" smtClean="0"/>
              <a:t>（</a:t>
            </a:r>
            <a:r>
              <a:rPr lang="en-US" altLang="ja-JP" sz="5400" dirty="0" smtClean="0"/>
              <a:t>DN</a:t>
            </a:r>
            <a:r>
              <a:rPr lang="ja-JP" altLang="en-US" sz="5400" dirty="0" smtClean="0"/>
              <a:t>：</a:t>
            </a:r>
            <a:r>
              <a:rPr lang="en-US" altLang="ja-JP" sz="5400" dirty="0" smtClean="0"/>
              <a:t>309</a:t>
            </a:r>
            <a:r>
              <a:rPr lang="ja-JP" altLang="en-US" sz="5400" dirty="0" smtClean="0"/>
              <a:t>～</a:t>
            </a:r>
            <a:r>
              <a:rPr lang="en-US" altLang="ja-JP" sz="5400" dirty="0" smtClean="0"/>
              <a:t>323</a:t>
            </a:r>
            <a:r>
              <a:rPr lang="ja-JP" altLang="en-US" sz="5400" dirty="0" smtClean="0"/>
              <a:t>）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9" y="2113046"/>
            <a:ext cx="11565920" cy="3469775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218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Skyradiometerの結果 AAOD（SSA≦0.95）</vt:lpstr>
      <vt:lpstr>AAOD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11</cp:revision>
  <dcterms:created xsi:type="dcterms:W3CDTF">2018-11-06T02:14:46Z</dcterms:created>
  <dcterms:modified xsi:type="dcterms:W3CDTF">2018-11-19T06:24:05Z</dcterms:modified>
</cp:coreProperties>
</file>