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3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2" y="4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946B-6DED-432A-9BE2-C088832F54BA}" type="datetimeFigureOut">
              <a:rPr kumimoji="1" lang="ja-JP" altLang="en-US" smtClean="0"/>
              <a:t>2018/11/19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4073E-77A0-46DA-AE16-D099565C51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4440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946B-6DED-432A-9BE2-C088832F54BA}" type="datetimeFigureOut">
              <a:rPr kumimoji="1" lang="ja-JP" altLang="en-US" smtClean="0"/>
              <a:t>2018/11/19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4073E-77A0-46DA-AE16-D099565C51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7391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946B-6DED-432A-9BE2-C088832F54BA}" type="datetimeFigureOut">
              <a:rPr kumimoji="1" lang="ja-JP" altLang="en-US" smtClean="0"/>
              <a:t>2018/11/19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4073E-77A0-46DA-AE16-D099565C51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7817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59241"/>
          </a:xfrm>
        </p:spPr>
        <p:txBody>
          <a:bodyPr/>
          <a:lstStyle>
            <a:lvl1pPr marL="571500" indent="-571500">
              <a:buFont typeface="Arial" panose="020B0604020202020204" pitchFamily="34" charset="0"/>
              <a:buChar char="•"/>
              <a:defRPr/>
            </a:lvl1pPr>
          </a:lstStyle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348353"/>
            <a:ext cx="10515600" cy="4828610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946B-6DED-432A-9BE2-C088832F54BA}" type="datetimeFigureOut">
              <a:rPr kumimoji="1" lang="ja-JP" altLang="en-US" smtClean="0"/>
              <a:t>2018/11/19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4073E-77A0-46DA-AE16-D099565C51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58105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946B-6DED-432A-9BE2-C088832F54BA}" type="datetimeFigureOut">
              <a:rPr kumimoji="1" lang="ja-JP" altLang="en-US" smtClean="0"/>
              <a:t>2018/11/19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4073E-77A0-46DA-AE16-D099565C51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6625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946B-6DED-432A-9BE2-C088832F54BA}" type="datetimeFigureOut">
              <a:rPr kumimoji="1" lang="ja-JP" altLang="en-US" smtClean="0"/>
              <a:t>2018/11/19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4073E-77A0-46DA-AE16-D099565C51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1704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946B-6DED-432A-9BE2-C088832F54BA}" type="datetimeFigureOut">
              <a:rPr kumimoji="1" lang="ja-JP" altLang="en-US" smtClean="0"/>
              <a:t>2018/11/19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4073E-77A0-46DA-AE16-D099565C51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9028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946B-6DED-432A-9BE2-C088832F54BA}" type="datetimeFigureOut">
              <a:rPr kumimoji="1" lang="ja-JP" altLang="en-US" smtClean="0"/>
              <a:t>2018/11/19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4073E-77A0-46DA-AE16-D099565C51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7795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946B-6DED-432A-9BE2-C088832F54BA}" type="datetimeFigureOut">
              <a:rPr kumimoji="1" lang="ja-JP" altLang="en-US" smtClean="0"/>
              <a:t>2018/11/19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4073E-77A0-46DA-AE16-D099565C51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1579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946B-6DED-432A-9BE2-C088832F54BA}" type="datetimeFigureOut">
              <a:rPr kumimoji="1" lang="ja-JP" altLang="en-US" smtClean="0"/>
              <a:t>2018/11/19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4073E-77A0-46DA-AE16-D099565C51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3420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946B-6DED-432A-9BE2-C088832F54BA}" type="datetimeFigureOut">
              <a:rPr kumimoji="1" lang="ja-JP" altLang="en-US" smtClean="0"/>
              <a:t>2018/11/19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4073E-77A0-46DA-AE16-D099565C51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6859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19946B-6DED-432A-9BE2-C088832F54BA}" type="datetimeFigureOut">
              <a:rPr kumimoji="1" lang="ja-JP" altLang="en-US" smtClean="0"/>
              <a:t>2018/11/19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84073E-77A0-46DA-AE16-D099565C51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8576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ja-JP" dirty="0" err="1" smtClean="0"/>
              <a:t>Skyradiometer</a:t>
            </a:r>
            <a:r>
              <a:rPr lang="ja-JP" altLang="en-US" dirty="0" smtClean="0"/>
              <a:t>の結果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AAOD</a:t>
            </a:r>
            <a:r>
              <a:rPr lang="ja-JP" altLang="en-US" dirty="0" smtClean="0"/>
              <a:t>（</a:t>
            </a:r>
            <a:r>
              <a:rPr lang="en-US" altLang="ja-JP" dirty="0" smtClean="0"/>
              <a:t>SSA</a:t>
            </a:r>
            <a:r>
              <a:rPr lang="ja-JP" altLang="en-US" dirty="0"/>
              <a:t>≦</a:t>
            </a:r>
            <a:r>
              <a:rPr lang="en-US" altLang="ja-JP" dirty="0" smtClean="0"/>
              <a:t>0.95</a:t>
            </a:r>
            <a:r>
              <a:rPr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ja-JP" sz="5400" dirty="0" smtClean="0"/>
              <a:t>11</a:t>
            </a:r>
            <a:r>
              <a:rPr kumimoji="1" lang="ja-JP" altLang="en-US" sz="5400" dirty="0" smtClean="0"/>
              <a:t>月</a:t>
            </a:r>
            <a:r>
              <a:rPr lang="en-US" altLang="ja-JP" sz="5400" dirty="0"/>
              <a:t>5</a:t>
            </a:r>
            <a:r>
              <a:rPr kumimoji="1" lang="ja-JP" altLang="en-US" sz="5400" dirty="0" smtClean="0"/>
              <a:t>日～</a:t>
            </a:r>
            <a:r>
              <a:rPr kumimoji="1" lang="en-US" altLang="ja-JP" sz="5400" dirty="0" smtClean="0"/>
              <a:t>11</a:t>
            </a:r>
            <a:r>
              <a:rPr kumimoji="1" lang="ja-JP" altLang="en-US" sz="5400" dirty="0" smtClean="0"/>
              <a:t>月</a:t>
            </a:r>
            <a:r>
              <a:rPr kumimoji="1" lang="en-US" altLang="ja-JP" sz="5400" dirty="0" smtClean="0"/>
              <a:t>18</a:t>
            </a:r>
            <a:r>
              <a:rPr kumimoji="1" lang="ja-JP" altLang="en-US" sz="5400" dirty="0" smtClean="0"/>
              <a:t>日</a:t>
            </a:r>
            <a:endParaRPr kumimoji="1" lang="en-US" altLang="ja-JP" sz="5400" dirty="0" smtClean="0"/>
          </a:p>
          <a:p>
            <a:r>
              <a:rPr lang="ja-JP" altLang="en-US" sz="5400" dirty="0" smtClean="0"/>
              <a:t>（</a:t>
            </a:r>
            <a:r>
              <a:rPr lang="en-US" altLang="ja-JP" sz="5400" dirty="0" smtClean="0"/>
              <a:t>DN</a:t>
            </a:r>
            <a:r>
              <a:rPr lang="ja-JP" altLang="en-US" sz="5400" dirty="0" smtClean="0"/>
              <a:t>：</a:t>
            </a:r>
            <a:r>
              <a:rPr lang="en-US" altLang="ja-JP" sz="5400" dirty="0" smtClean="0"/>
              <a:t>309</a:t>
            </a:r>
            <a:r>
              <a:rPr lang="ja-JP" altLang="en-US" sz="5400" dirty="0" smtClean="0"/>
              <a:t>～</a:t>
            </a:r>
            <a:r>
              <a:rPr lang="en-US" altLang="ja-JP" sz="5400" dirty="0" smtClean="0"/>
              <a:t>323</a:t>
            </a:r>
            <a:r>
              <a:rPr lang="ja-JP" altLang="en-US" sz="5400" dirty="0" smtClean="0"/>
              <a:t>）</a:t>
            </a:r>
            <a:endParaRPr kumimoji="1" lang="ja-JP" altLang="en-US" sz="5400" dirty="0"/>
          </a:p>
        </p:txBody>
      </p:sp>
    </p:spTree>
    <p:extLst>
      <p:ext uri="{BB962C8B-B14F-4D97-AF65-F5344CB8AC3E}">
        <p14:creationId xmlns:p14="http://schemas.microsoft.com/office/powerpoint/2010/main" val="676940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AAOD</a:t>
            </a:r>
            <a:endParaRPr kumimoji="1" lang="ja-JP" altLang="en-US" dirty="0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039" y="2113046"/>
            <a:ext cx="11565920" cy="3469775"/>
          </a:xfr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821808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20</Words>
  <Application>Microsoft Office PowerPoint</Application>
  <PresentationFormat>ワイド画面</PresentationFormat>
  <Paragraphs>4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游ゴシック</vt:lpstr>
      <vt:lpstr>游ゴシック Light</vt:lpstr>
      <vt:lpstr>Arial</vt:lpstr>
      <vt:lpstr>Office テーマ</vt:lpstr>
      <vt:lpstr>Skyradiometerの結果 AAOD（SSA≦0.95）</vt:lpstr>
      <vt:lpstr>AAOD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Skyradiometerの結果 (AOD,SSA,AAOD,AE,AAE)</dc:title>
  <dc:creator>Hewlett-Packard Company</dc:creator>
  <cp:lastModifiedBy>Hewlett-Packard Company</cp:lastModifiedBy>
  <cp:revision>11</cp:revision>
  <dcterms:created xsi:type="dcterms:W3CDTF">2018-11-06T02:14:46Z</dcterms:created>
  <dcterms:modified xsi:type="dcterms:W3CDTF">2018-11-19T06:24:05Z</dcterms:modified>
</cp:coreProperties>
</file>